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66FF33"/>
    <a:srgbClr val="00CC00"/>
    <a:srgbClr val="00FFFF"/>
    <a:srgbClr val="FF33CC"/>
    <a:srgbClr val="FFFF99"/>
    <a:srgbClr val="996633"/>
    <a:srgbClr val="66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9" autoAdjust="0"/>
    <p:restoredTop sz="94567" autoAdjust="0"/>
  </p:normalViewPr>
  <p:slideViewPr>
    <p:cSldViewPr>
      <p:cViewPr varScale="1">
        <p:scale>
          <a:sx n="62" d="100"/>
          <a:sy n="62" d="100"/>
        </p:scale>
        <p:origin x="-7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26322</TotalTime>
  <Words>2933</Words>
  <Application>Microsoft Office PowerPoint</Application>
  <PresentationFormat>On-screen Show (4:3)</PresentationFormat>
  <Paragraphs>636</Paragraphs>
  <Slides>59</Slides>
  <Notes>6</Notes>
  <HiddenSlides>16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MHD Accretion-Disk Winds as  AGN X-ray Absorbers          ~ Seyfert galaxies to quasars ~</vt:lpstr>
      <vt:lpstr>Collaborators</vt:lpstr>
      <vt:lpstr>Dust reprocessing, n(r) ~ 1/r  (Rowan-Robinson 1995)</vt:lpstr>
      <vt:lpstr>Slide 4</vt:lpstr>
      <vt:lpstr>Some Facts</vt:lpstr>
      <vt:lpstr>BAL QSO: X-ray Absorptions</vt:lpstr>
      <vt:lpstr>Galactic Black Hole (GBH) Binaries</vt:lpstr>
      <vt:lpstr>Slide 8</vt:lpstr>
      <vt:lpstr>Boroson 2002</vt:lpstr>
      <vt:lpstr>Slide 10</vt:lpstr>
      <vt:lpstr>Radio-quiet Seyfert AGNs</vt:lpstr>
      <vt:lpstr>X-ray-Bright AGNs</vt:lpstr>
      <vt:lpstr>Narrow-Line Seyferts (PG QSOs)</vt:lpstr>
      <vt:lpstr>Broad Absorption Line (BAL) QSOs: APM 08279+5255</vt:lpstr>
      <vt:lpstr>BAL QSO: UV Apsorptions</vt:lpstr>
      <vt:lpstr>Absorption Measure Distribution                    (AMD) </vt:lpstr>
      <vt:lpstr>For radiatively driven winds                         one obtains                                              </vt:lpstr>
      <vt:lpstr>Slide 18</vt:lpstr>
      <vt:lpstr>To AMD through MHD Winds</vt:lpstr>
      <vt:lpstr>Magnetically-Driven Outflows</vt:lpstr>
      <vt:lpstr>MHD Disk-Wind Solutions</vt:lpstr>
      <vt:lpstr>Assume Power Law radial dependence for all variables</vt:lpstr>
      <vt:lpstr>Slide 23</vt:lpstr>
      <vt:lpstr>Slide 24</vt:lpstr>
      <vt:lpstr>Slide 25</vt:lpstr>
      <vt:lpstr>The density has a very steep q-dependence with the polar column being 103 – 104 smaller than the equatorial. The wind IS the unification torus (Konigl &amp; Kartje 1994). </vt:lpstr>
      <vt:lpstr>Simple Wind Solutions with n~1/r</vt:lpstr>
      <vt:lpstr>Slide 28</vt:lpstr>
      <vt:lpstr>(Note that different LoS can see different continua; X-ray and UV absorbers need not be identical)</vt:lpstr>
      <vt:lpstr>Dust reprocessing: For n(r)~1/r, equal energy per decade of radius is absorbed and emitted as dust IR emission at progressively decreasing temperature. This leads to a flat nuFnu IR spectrum </vt:lpstr>
      <vt:lpstr>LoS Radiation Transfer</vt:lpstr>
      <vt:lpstr>Modeling AMD with n~1/r</vt:lpstr>
      <vt:lpstr>Modeling Absorption Spectra</vt:lpstr>
      <vt:lpstr>BAL QSO  SED</vt:lpstr>
      <vt:lpstr>Conclusions, Tests </vt:lpstr>
      <vt:lpstr>Apply the model to BAL QSOs by changing only aOX : The decrease in ionizing X-rays allow for FeXXV very close to the BH  hi FeXXV velocity, absorption of CIV forming photons  CIV forms also at small distances leading to hi CIV velocity (but smaller than that of FeXXV). </vt:lpstr>
      <vt:lpstr>AMD</vt:lpstr>
      <vt:lpstr>Correlations with Outflow Velocity</vt:lpstr>
      <vt:lpstr>Conclusions  (final)</vt:lpstr>
      <vt:lpstr>Summary</vt:lpstr>
      <vt:lpstr>END</vt:lpstr>
      <vt:lpstr>*Acceleration Process(es)</vt:lpstr>
      <vt:lpstr>Issues (Future Work)</vt:lpstr>
      <vt:lpstr>Broad Absorption Line (BAL) QSOs</vt:lpstr>
      <vt:lpstr>Review on Absorption Features:</vt:lpstr>
      <vt:lpstr>END</vt:lpstr>
      <vt:lpstr>Slide 47</vt:lpstr>
      <vt:lpstr>10. Normal galaxies vs. BAL quasars</vt:lpstr>
      <vt:lpstr>Slide 49</vt:lpstr>
      <vt:lpstr>Slide 50</vt:lpstr>
      <vt:lpstr>12. Quasars – SED (UV/X-ray property)</vt:lpstr>
      <vt:lpstr>Side Notes</vt:lpstr>
      <vt:lpstr>UV Luminosity vs. aox</vt:lpstr>
      <vt:lpstr>Slide 54</vt:lpstr>
      <vt:lpstr>Slide 55</vt:lpstr>
      <vt:lpstr>Slide 56</vt:lpstr>
      <vt:lpstr>Slide 57</vt:lpstr>
      <vt:lpstr>Slide 58</vt:lpstr>
      <vt:lpstr>Slide 59</vt:lpstr>
    </vt:vector>
  </TitlesOfParts>
  <Company>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 Magnetosphere (Inflows and Outflows)</dc:title>
  <dc:creator>Preferred Customer</dc:creator>
  <cp:lastModifiedBy>dkazanas</cp:lastModifiedBy>
  <cp:revision>1271</cp:revision>
  <dcterms:created xsi:type="dcterms:W3CDTF">2006-02-06T23:20:19Z</dcterms:created>
  <dcterms:modified xsi:type="dcterms:W3CDTF">2011-10-17T11:21:56Z</dcterms:modified>
</cp:coreProperties>
</file>