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hiddenSlides="1" frameSlides="1"/>
  <p:clrMru>
    <a:srgbClr val="BB78DE"/>
    <a:srgbClr val="FF0000"/>
    <a:srgbClr val="0000FF"/>
    <a:srgbClr val="800040"/>
    <a:srgbClr val="66CCFF"/>
    <a:srgbClr val="008000"/>
    <a:srgbClr val="00FF00"/>
    <a:srgbClr val="FF8000"/>
    <a:srgbClr val="FFCC66"/>
    <a:srgbClr val="1151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04" autoAdjust="0"/>
    <p:restoredTop sz="71548" autoAdjust="0"/>
  </p:normalViewPr>
  <p:slideViewPr>
    <p:cSldViewPr>
      <p:cViewPr varScale="1">
        <p:scale>
          <a:sx n="90" d="100"/>
          <a:sy n="90" d="100"/>
        </p:scale>
        <p:origin x="-122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37359</TotalTime>
  <Words>5689</Words>
  <Application>Microsoft Macintosh PowerPoint</Application>
  <PresentationFormat>On-screen Show (4:3)</PresentationFormat>
  <Paragraphs>464</Paragraphs>
  <Slides>48</Slides>
  <Notes>48</Notes>
  <HiddenSlides>26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CIV Emission as a Probe of Accretion Disk Winds</vt:lpstr>
      <vt:lpstr>Clouds (and Torus?) =&gt; Disk Winds</vt:lpstr>
      <vt:lpstr>BELR = Disk+Wind?</vt:lpstr>
      <vt:lpstr>Filtered Continuum</vt:lpstr>
      <vt:lpstr>Disk+Wind</vt:lpstr>
      <vt:lpstr>A Range of Intrinsic SEDs</vt:lpstr>
      <vt:lpstr>Winds from Emission</vt:lpstr>
      <vt:lpstr>The Baldwin Effect</vt:lpstr>
      <vt:lpstr>CIV “Blueshifts”</vt:lpstr>
      <vt:lpstr>CIV Parameter Space</vt:lpstr>
      <vt:lpstr>EV1</vt:lpstr>
      <vt:lpstr>SED Extrema</vt:lpstr>
      <vt:lpstr>CIV Parameter Space</vt:lpstr>
      <vt:lpstr>Slide 14</vt:lpstr>
      <vt:lpstr>SEDs vs. M, Mdot</vt:lpstr>
      <vt:lpstr>Bolometric Correction Biases</vt:lpstr>
      <vt:lpstr>Bolometric Correction Biases II</vt:lpstr>
      <vt:lpstr>Mass Biases I</vt:lpstr>
      <vt:lpstr>CIV vs. Others</vt:lpstr>
      <vt:lpstr>Mass Biases II</vt:lpstr>
      <vt:lpstr>M-L: The Bottom Line</vt:lpstr>
      <vt:lpstr>Conclusions</vt:lpstr>
      <vt:lpstr>An Aside: Bolometric Corrections</vt:lpstr>
      <vt:lpstr>Bolometric Correction Biases</vt:lpstr>
      <vt:lpstr>Mass and Luminosity</vt:lpstr>
      <vt:lpstr>Mass Biases III</vt:lpstr>
      <vt:lpstr>Accretion Rate Biases</vt:lpstr>
      <vt:lpstr>Conclusions II</vt:lpstr>
      <vt:lpstr>GALEX and the Ionizing SED</vt:lpstr>
      <vt:lpstr>Mass and Accretion Rate</vt:lpstr>
      <vt:lpstr>SED/Shielding Dependence</vt:lpstr>
      <vt:lpstr>2-Component BELR</vt:lpstr>
      <vt:lpstr>How Disk Winds Work</vt:lpstr>
      <vt:lpstr>SED/Shielding Dependence</vt:lpstr>
      <vt:lpstr>The View Through the Wind</vt:lpstr>
      <vt:lpstr>Emission Line Diagnostics</vt:lpstr>
      <vt:lpstr>Slide 37</vt:lpstr>
      <vt:lpstr>Different views through the wind</vt:lpstr>
      <vt:lpstr>Both MHD+LD Winds?</vt:lpstr>
      <vt:lpstr>Eddington Luminosity/Mass</vt:lpstr>
      <vt:lpstr>Modeling Disk Winds</vt:lpstr>
      <vt:lpstr>Accretion Disk Radiation</vt:lpstr>
      <vt:lpstr>Slide 43</vt:lpstr>
      <vt:lpstr>Accretion Disk Wind</vt:lpstr>
      <vt:lpstr>UV quasar spectra</vt:lpstr>
      <vt:lpstr>Slide 46</vt:lpstr>
      <vt:lpstr>Slide 47</vt:lpstr>
      <vt:lpstr>An Aside: Virial Masses</vt:lpstr>
    </vt:vector>
  </TitlesOfParts>
  <Company>Penn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on UV/Optical Continuum, BELR, and BALR Physics</dc:title>
  <dc:creator>Gordon Richards</dc:creator>
  <cp:lastModifiedBy>Gordon Richards</cp:lastModifiedBy>
  <cp:revision>1314</cp:revision>
  <cp:lastPrinted>2009-10-13T20:08:01Z</cp:lastPrinted>
  <dcterms:created xsi:type="dcterms:W3CDTF">2011-10-15T18:04:04Z</dcterms:created>
  <dcterms:modified xsi:type="dcterms:W3CDTF">2011-10-15T19:11:42Z</dcterms:modified>
</cp:coreProperties>
</file>